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03" r:id="rId3"/>
    <p:sldId id="304" r:id="rId4"/>
    <p:sldId id="305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12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3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37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08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002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035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621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493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35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18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38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90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6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15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089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4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39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0646B17-4A02-470A-AB2C-16C0C6A0B152}" type="datetimeFigureOut">
              <a:rPr lang="ko-KR" altLang="en-US" smtClean="0"/>
              <a:t>2014-10-13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3579CF7-573B-4C37-A221-D8B7AF4D9A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952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1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Cross </a:t>
            </a:r>
            <a:r>
              <a:rPr lang="en-US" altLang="ko-KR" dirty="0" smtClean="0"/>
              <a:t>Compiler</a:t>
            </a:r>
            <a:r>
              <a:rPr lang="ko-KR" altLang="en-US" dirty="0" err="1" smtClean="0"/>
              <a:t>를이용한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컴파일 및 </a:t>
            </a:r>
            <a:r>
              <a:rPr lang="ko-KR" altLang="en-US" dirty="0" err="1" smtClean="0"/>
              <a:t>포팅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임베디드</a:t>
            </a:r>
            <a:r>
              <a:rPr lang="ko-KR" altLang="en-US" dirty="0" smtClean="0"/>
              <a:t> 시스템 </a:t>
            </a:r>
            <a:r>
              <a:rPr lang="en-US" altLang="ko-KR" dirty="0" smtClean="0"/>
              <a:t>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4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 Compiler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935051"/>
          </a:xfrm>
        </p:spPr>
        <p:txBody>
          <a:bodyPr/>
          <a:lstStyle/>
          <a:p>
            <a:r>
              <a:rPr lang="en-US" altLang="ko-KR" dirty="0" smtClean="0"/>
              <a:t>Cross Compiler</a:t>
            </a:r>
          </a:p>
          <a:p>
            <a:pPr lvl="1"/>
            <a:r>
              <a:rPr lang="en-US" altLang="ko-KR" dirty="0" smtClean="0"/>
              <a:t>Target </a:t>
            </a:r>
            <a:r>
              <a:rPr lang="ko-KR" altLang="en-US" dirty="0" smtClean="0"/>
              <a:t>보드에서 동작하는 실행파일을 </a:t>
            </a:r>
            <a:r>
              <a:rPr lang="en-US" altLang="ko-KR" dirty="0" smtClean="0"/>
              <a:t>Host PC</a:t>
            </a:r>
            <a:r>
              <a:rPr lang="ko-KR" altLang="en-US" dirty="0" smtClean="0"/>
              <a:t>에서 컴파일 할 수 있는 컴파일러</a:t>
            </a:r>
            <a:endParaRPr lang="en-US" altLang="ko-KR" dirty="0" smtClean="0"/>
          </a:p>
          <a:p>
            <a:r>
              <a:rPr lang="en-US" altLang="ko-KR" dirty="0" smtClean="0"/>
              <a:t>Cross compile </a:t>
            </a:r>
            <a:r>
              <a:rPr lang="en-US" altLang="ko-KR" dirty="0" err="1" smtClean="0"/>
              <a:t>Toolchain</a:t>
            </a:r>
            <a:r>
              <a:rPr lang="en-US" altLang="ko-KR" dirty="0" smtClean="0"/>
              <a:t> Download -&gt;SAMBA</a:t>
            </a:r>
            <a:r>
              <a:rPr lang="ko-KR" altLang="en-US" dirty="0" smtClean="0"/>
              <a:t>를 이용한 다운로드 가능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/local/arm/ </a:t>
            </a:r>
            <a:r>
              <a:rPr lang="ko-KR" altLang="en-US" dirty="0" smtClean="0"/>
              <a:t>경로에 압축 풀기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/local/arm </a:t>
            </a:r>
            <a:r>
              <a:rPr lang="ko-KR" altLang="en-US" dirty="0" smtClean="0"/>
              <a:t>경로로 이동 후 압축 풀기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압축풀기 작업 후 결과 </a:t>
            </a:r>
            <a:r>
              <a:rPr lang="en-US" altLang="ko-KR" dirty="0" smtClean="0"/>
              <a:t>: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/local/arm/arm-2009q3 </a:t>
            </a:r>
            <a:r>
              <a:rPr lang="ko-KR" altLang="en-US" dirty="0" smtClean="0"/>
              <a:t>폴더 생성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3055937"/>
            <a:ext cx="5867400" cy="7715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4761463"/>
            <a:ext cx="5419725" cy="5715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00" y="5976451"/>
            <a:ext cx="63912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4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 Compiler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3795" y="1651767"/>
            <a:ext cx="10353762" cy="4935051"/>
          </a:xfrm>
        </p:spPr>
        <p:txBody>
          <a:bodyPr/>
          <a:lstStyle/>
          <a:p>
            <a:r>
              <a:rPr lang="en-US" altLang="ko-KR" dirty="0" smtClean="0"/>
              <a:t>Path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vi  ~/.</a:t>
            </a:r>
            <a:r>
              <a:rPr lang="en-US" altLang="ko-KR" dirty="0" err="1" smtClean="0"/>
              <a:t>bashrc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후 아래의 내용 추가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#source ~/.</a:t>
            </a:r>
            <a:r>
              <a:rPr lang="en-US" altLang="ko-KR" dirty="0" err="1" smtClean="0"/>
              <a:t>bashrc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 </a:t>
            </a:r>
            <a:endParaRPr lang="en-US" altLang="ko-KR" dirty="0"/>
          </a:p>
          <a:p>
            <a:r>
              <a:rPr lang="ko-KR" altLang="en-US" dirty="0" smtClean="0"/>
              <a:t>컴파일러 확인</a:t>
            </a:r>
            <a:endParaRPr lang="en-US" altLang="ko-KR" dirty="0" smtClean="0"/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rm-</a:t>
            </a:r>
            <a:r>
              <a:rPr lang="en-US" altLang="ko-KR" dirty="0" err="1" smtClean="0"/>
              <a:t>linux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gcc</a:t>
            </a:r>
            <a:r>
              <a:rPr lang="en-US" altLang="ko-KR" dirty="0" smtClean="0"/>
              <a:t> –v</a:t>
            </a:r>
          </a:p>
          <a:p>
            <a:r>
              <a:rPr lang="en-US" altLang="ko-KR" dirty="0" smtClean="0"/>
              <a:t>Cross </a:t>
            </a:r>
            <a:r>
              <a:rPr lang="ko-KR" altLang="en-US" dirty="0" smtClean="0"/>
              <a:t>컴파일 테스트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자신의 학번과 이름을 출력하는 </a:t>
            </a:r>
            <a:r>
              <a:rPr lang="en-US" altLang="ko-KR" dirty="0" smtClean="0"/>
              <a:t>C</a:t>
            </a:r>
            <a:r>
              <a:rPr lang="ko-KR" altLang="en-US" dirty="0" smtClean="0"/>
              <a:t>코드 작성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다음의 과정을 통하여 컴파일 및 확인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실행 </a:t>
            </a:r>
            <a:r>
              <a:rPr lang="en-US" altLang="ko-KR" dirty="0" smtClean="0"/>
              <a:t>(option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gcc</a:t>
            </a:r>
            <a:r>
              <a:rPr lang="ko-KR" altLang="en-US" dirty="0" smtClean="0"/>
              <a:t>를 이용한 컴파일 및 실행</a:t>
            </a:r>
            <a:r>
              <a:rPr lang="en-US" altLang="ko-KR" dirty="0" smtClean="0"/>
              <a:t>)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25" y="2627312"/>
            <a:ext cx="4095750" cy="2571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021" y="5437748"/>
            <a:ext cx="6896100" cy="8667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550" y="6139423"/>
            <a:ext cx="38576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5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 Compiler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3795" y="1651767"/>
            <a:ext cx="10353762" cy="4935051"/>
          </a:xfrm>
        </p:spPr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자신의 학번 이름을 출력하는 프로그램 소스를 </a:t>
            </a:r>
            <a:r>
              <a:rPr lang="ko-KR" altLang="en-US" dirty="0" err="1" smtClean="0"/>
              <a:t>타겟보드용으로</a:t>
            </a:r>
            <a:r>
              <a:rPr lang="ko-KR" altLang="en-US" dirty="0" smtClean="0"/>
              <a:t> 컴파일 한 후 실행한 결과가 실행되지 않는 이유를 설명하시오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실습</a:t>
            </a:r>
            <a:r>
              <a:rPr lang="en-US" altLang="ko-KR" dirty="0" smtClean="0"/>
              <a:t>1</a:t>
            </a:r>
            <a:r>
              <a:rPr lang="ko-KR" altLang="en-US" dirty="0" smtClean="0"/>
              <a:t>에서 만들어진 실행파일을 </a:t>
            </a:r>
            <a:r>
              <a:rPr lang="en-US" altLang="ko-KR" dirty="0" smtClean="0"/>
              <a:t>Target Board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nfs</a:t>
            </a:r>
            <a:r>
              <a:rPr lang="ko-KR" altLang="en-US" dirty="0" smtClean="0"/>
              <a:t>로 </a:t>
            </a:r>
            <a:r>
              <a:rPr lang="ko-KR" altLang="en-US" dirty="0" err="1" smtClean="0"/>
              <a:t>마운트하여</a:t>
            </a:r>
            <a:r>
              <a:rPr lang="ko-KR" altLang="en-US" dirty="0" smtClean="0"/>
              <a:t> 실행한 결과를 </a:t>
            </a:r>
            <a:r>
              <a:rPr lang="ko-KR" altLang="en-US" dirty="0" err="1" smtClean="0"/>
              <a:t>캡처하시오</a:t>
            </a:r>
            <a:endParaRPr lang="en-US" altLang="ko-KR" dirty="0" smtClean="0"/>
          </a:p>
          <a:p>
            <a:pPr lvl="1"/>
            <a:r>
              <a:rPr lang="en-US" altLang="ko-KR" dirty="0" err="1"/>
              <a:t>nfs</a:t>
            </a:r>
            <a:r>
              <a:rPr lang="ko-KR" altLang="en-US" dirty="0"/>
              <a:t>가 되지 않을 경우 </a:t>
            </a:r>
            <a:r>
              <a:rPr lang="en-US" altLang="ko-KR" dirty="0" err="1"/>
              <a:t>tftp</a:t>
            </a:r>
            <a:r>
              <a:rPr lang="ko-KR" altLang="en-US" dirty="0"/>
              <a:t>를 활용</a:t>
            </a:r>
            <a:endParaRPr lang="en-US" altLang="ko-KR" dirty="0"/>
          </a:p>
          <a:p>
            <a:pPr lvl="1"/>
            <a:r>
              <a:rPr lang="en-US" altLang="ko-KR" dirty="0" err="1"/>
              <a:t>tftp</a:t>
            </a:r>
            <a:r>
              <a:rPr lang="en-US" altLang="ko-KR" dirty="0"/>
              <a:t> –r </a:t>
            </a:r>
            <a:r>
              <a:rPr lang="ko-KR" altLang="en-US" dirty="0"/>
              <a:t>해당파일 서버</a:t>
            </a:r>
            <a:r>
              <a:rPr lang="en-US" altLang="ko-KR" dirty="0"/>
              <a:t>IP –g</a:t>
            </a:r>
          </a:p>
          <a:p>
            <a:pPr lvl="2"/>
            <a:r>
              <a:rPr lang="en-US" altLang="ko-KR" dirty="0"/>
              <a:t>Ex) </a:t>
            </a:r>
            <a:r>
              <a:rPr lang="en-US" altLang="ko-KR" dirty="0" err="1"/>
              <a:t>tftp</a:t>
            </a:r>
            <a:r>
              <a:rPr lang="en-US" altLang="ko-KR" dirty="0"/>
              <a:t> –r test 192.168.0.10 -g</a:t>
            </a:r>
            <a:endParaRPr lang="ko-KR" alt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50331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슬레이트">
  <a:themeElements>
    <a:clrScheme name="슬레이트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슬레이트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슬레이트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TC104033929[[fn=슬레이트]]</Template>
  <TotalTime>1358</TotalTime>
  <Words>176</Words>
  <Application>Microsoft Office PowerPoint</Application>
  <PresentationFormat>와이드스크린</PresentationFormat>
  <Paragraphs>35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돋움</vt:lpstr>
      <vt:lpstr>Calisto MT</vt:lpstr>
      <vt:lpstr>Trebuchet MS</vt:lpstr>
      <vt:lpstr>Wingdings 2</vt:lpstr>
      <vt:lpstr>슬레이트</vt:lpstr>
      <vt:lpstr>Cross Compiler를이용한 커널 컴파일 및 포팅 1</vt:lpstr>
      <vt:lpstr>Cross Compiler 설정</vt:lpstr>
      <vt:lpstr>Cross Compiler 설정</vt:lpstr>
      <vt:lpstr>Cross Compiler 설정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60</cp:revision>
  <dcterms:created xsi:type="dcterms:W3CDTF">2014-09-02T05:45:50Z</dcterms:created>
  <dcterms:modified xsi:type="dcterms:W3CDTF">2014-10-13T04:27:43Z</dcterms:modified>
</cp:coreProperties>
</file>