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12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3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37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08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00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03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62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493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35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18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38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590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65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15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89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47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39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0646B17-4A02-470A-AB2C-16C0C6A0B152}" type="datetimeFigureOut">
              <a:rPr lang="ko-KR" altLang="en-US" smtClean="0"/>
              <a:t>2014-09-29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3579CF7-573B-4C37-A221-D8B7AF4D9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952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리눅스</a:t>
            </a:r>
            <a:r>
              <a:rPr lang="ko-KR" altLang="en-US" dirty="0" smtClean="0"/>
              <a:t> 명령어 실습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 smtClean="0"/>
              <a:t>임베디드</a:t>
            </a:r>
            <a:r>
              <a:rPr lang="ko-KR" altLang="en-US" dirty="0" smtClean="0"/>
              <a:t> 시스템 </a:t>
            </a:r>
            <a:r>
              <a:rPr lang="en-US" altLang="ko-KR" dirty="0" smtClean="0"/>
              <a:t>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4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(5)</a:t>
            </a:r>
            <a:r>
              <a:rPr lang="ko-KR" altLang="en-US" dirty="0" smtClean="0"/>
              <a:t>네트워크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2432537"/>
            <a:ext cx="7353300" cy="43148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1462087"/>
            <a:ext cx="4848225" cy="93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2560" y="2672818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‘eth0’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장치에 대한 네트워크 설정 정보 출력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5124" y="4368367"/>
            <a:ext cx="5337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IP ‘203.230.104.160’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에 대한 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ping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정보 출력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(Host Window PC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의 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IP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로 테스트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)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795" y="571500"/>
            <a:ext cx="10353762" cy="970450"/>
          </a:xfrm>
        </p:spPr>
        <p:txBody>
          <a:bodyPr/>
          <a:lstStyle/>
          <a:p>
            <a:r>
              <a:rPr lang="en-US" altLang="ko-KR" dirty="0" smtClean="0"/>
              <a:t>(6)</a:t>
            </a:r>
            <a:r>
              <a:rPr lang="ko-KR" altLang="en-US" dirty="0" smtClean="0"/>
              <a:t>압축 및 해제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12" y="1491148"/>
            <a:ext cx="6326188" cy="127752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12" y="2733675"/>
            <a:ext cx="6905625" cy="412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8224" y="3012369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‘test3’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생성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9260" y="3202868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‘test3’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디렉토리에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2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개의 파일 복사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9576" y="3876034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‘test3’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디렉토리를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‘test3.tar.gz’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으로 압축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924" y="4899622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‘test3’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삭제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5195" y="5429105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‘test.tar.gz’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파일 압축 해제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(7)</a:t>
            </a:r>
            <a:r>
              <a:rPr lang="ko-KR" altLang="en-US" dirty="0" smtClean="0"/>
              <a:t>패키지 관리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</a:t>
            </a:r>
            <a:r>
              <a:rPr lang="en-US" altLang="ko-KR" dirty="0" smtClean="0"/>
              <a:t>pt-get install [</a:t>
            </a:r>
            <a:r>
              <a:rPr lang="ko-KR" altLang="en-US" dirty="0" smtClean="0"/>
              <a:t>패키지 이름</a:t>
            </a:r>
            <a:r>
              <a:rPr lang="en-US" altLang="ko-KR" dirty="0" smtClean="0"/>
              <a:t>]</a:t>
            </a:r>
          </a:p>
          <a:p>
            <a:r>
              <a:rPr lang="en-US" altLang="ko-KR" dirty="0" smtClean="0"/>
              <a:t>apt-get remove [</a:t>
            </a:r>
            <a:r>
              <a:rPr lang="ko-KR" altLang="en-US" dirty="0" smtClean="0"/>
              <a:t>패키지 이름</a:t>
            </a:r>
            <a:r>
              <a:rPr lang="en-US" altLang="ko-KR" dirty="0" smtClean="0"/>
              <a:t>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ex)</a:t>
            </a:r>
            <a:r>
              <a:rPr lang="ko-KR" altLang="en-US" dirty="0" smtClean="0"/>
              <a:t>문서 편집 </a:t>
            </a:r>
            <a:r>
              <a:rPr lang="en-US" altLang="ko-KR" dirty="0" smtClean="0"/>
              <a:t>tool </a:t>
            </a:r>
            <a:r>
              <a:rPr lang="ko-KR" altLang="en-US" dirty="0" smtClean="0"/>
              <a:t>패키지 다운로드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apt-get install vim</a:t>
            </a:r>
          </a:p>
          <a:p>
            <a:pPr lvl="1"/>
            <a:r>
              <a:rPr lang="en-US" altLang="ko-KR" dirty="0" smtClean="0"/>
              <a:t>apt-get install </a:t>
            </a:r>
            <a:r>
              <a:rPr lang="en-US" altLang="ko-KR" dirty="0" err="1" smtClean="0"/>
              <a:t>gedit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리눅스</a:t>
            </a:r>
            <a:r>
              <a:rPr lang="ko-KR" altLang="en-US" dirty="0" smtClean="0"/>
              <a:t> 명령어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0167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명령어도움말</a:t>
            </a:r>
            <a:r>
              <a:rPr lang="en-US" altLang="ko-KR" dirty="0"/>
              <a:t>: man, --help </a:t>
            </a:r>
            <a:endParaRPr lang="en-US" altLang="ko-KR" dirty="0" smtClean="0"/>
          </a:p>
          <a:p>
            <a:r>
              <a:rPr lang="ko-KR" altLang="en-US" dirty="0" err="1" smtClean="0"/>
              <a:t>파일및디렉토리관리</a:t>
            </a:r>
            <a:r>
              <a:rPr lang="en-US" altLang="ko-KR" dirty="0"/>
              <a:t>: </a:t>
            </a:r>
            <a:r>
              <a:rPr lang="en-US" altLang="ko-KR" dirty="0" err="1"/>
              <a:t>pwd</a:t>
            </a:r>
            <a:r>
              <a:rPr lang="en-US" altLang="ko-KR" dirty="0"/>
              <a:t>, </a:t>
            </a:r>
            <a:r>
              <a:rPr lang="en-US" altLang="ko-KR" dirty="0" err="1"/>
              <a:t>ls</a:t>
            </a:r>
            <a:r>
              <a:rPr lang="en-US" altLang="ko-KR" dirty="0"/>
              <a:t>, cd, </a:t>
            </a:r>
            <a:r>
              <a:rPr lang="en-US" altLang="ko-KR" dirty="0" err="1"/>
              <a:t>mkdir</a:t>
            </a:r>
            <a:r>
              <a:rPr lang="en-US" altLang="ko-KR" dirty="0"/>
              <a:t>, </a:t>
            </a:r>
            <a:r>
              <a:rPr lang="en-US" altLang="ko-KR" dirty="0" err="1"/>
              <a:t>rmdir</a:t>
            </a:r>
            <a:r>
              <a:rPr lang="en-US" altLang="ko-KR" dirty="0"/>
              <a:t>, </a:t>
            </a:r>
            <a:r>
              <a:rPr lang="en-US" altLang="ko-KR" dirty="0" err="1"/>
              <a:t>cp</a:t>
            </a:r>
            <a:r>
              <a:rPr lang="en-US" altLang="ko-KR" dirty="0"/>
              <a:t>, mv, </a:t>
            </a:r>
            <a:r>
              <a:rPr lang="en-US" altLang="ko-KR" dirty="0" smtClean="0"/>
              <a:t>cat</a:t>
            </a:r>
          </a:p>
          <a:p>
            <a:r>
              <a:rPr lang="ko-KR" altLang="en-US" dirty="0" smtClean="0"/>
              <a:t>프로세스관리</a:t>
            </a:r>
            <a:r>
              <a:rPr lang="en-US" altLang="ko-KR" dirty="0"/>
              <a:t>: </a:t>
            </a:r>
            <a:r>
              <a:rPr lang="en-US" altLang="ko-KR" dirty="0" err="1"/>
              <a:t>ps</a:t>
            </a:r>
            <a:r>
              <a:rPr lang="en-US" altLang="ko-KR" dirty="0"/>
              <a:t>, kill, reboot, </a:t>
            </a:r>
            <a:r>
              <a:rPr lang="en-US" altLang="ko-KR" dirty="0" smtClean="0"/>
              <a:t>halt</a:t>
            </a:r>
          </a:p>
          <a:p>
            <a:r>
              <a:rPr lang="ko-KR" altLang="en-US" dirty="0" smtClean="0"/>
              <a:t>검색</a:t>
            </a:r>
            <a:r>
              <a:rPr lang="en-US" altLang="ko-KR" dirty="0"/>
              <a:t>: </a:t>
            </a:r>
            <a:r>
              <a:rPr lang="en-US" altLang="ko-KR" dirty="0" smtClean="0"/>
              <a:t>find</a:t>
            </a:r>
          </a:p>
          <a:p>
            <a:r>
              <a:rPr lang="ko-KR" altLang="en-US" dirty="0" smtClean="0"/>
              <a:t>네트워크관리</a:t>
            </a:r>
            <a:r>
              <a:rPr lang="en-US" altLang="ko-KR" dirty="0"/>
              <a:t>: ping, </a:t>
            </a:r>
            <a:r>
              <a:rPr lang="en-US" altLang="ko-KR" dirty="0" err="1"/>
              <a:t>ifconfig</a:t>
            </a:r>
            <a:r>
              <a:rPr lang="en-US" altLang="ko-KR" dirty="0"/>
              <a:t>, ftp </a:t>
            </a:r>
            <a:endParaRPr lang="en-US" altLang="ko-KR" dirty="0" smtClean="0"/>
          </a:p>
          <a:p>
            <a:r>
              <a:rPr lang="ko-KR" altLang="en-US" dirty="0" err="1" smtClean="0"/>
              <a:t>압축및해제</a:t>
            </a:r>
            <a:r>
              <a:rPr lang="en-US" altLang="ko-KR" dirty="0"/>
              <a:t>: tar, </a:t>
            </a:r>
            <a:r>
              <a:rPr lang="en-US" altLang="ko-KR" dirty="0" err="1" smtClean="0"/>
              <a:t>gzip</a:t>
            </a:r>
            <a:endParaRPr lang="en-US" altLang="ko-KR" dirty="0" smtClean="0"/>
          </a:p>
          <a:p>
            <a:r>
              <a:rPr lang="ko-KR" altLang="en-US" dirty="0" smtClean="0"/>
              <a:t>패키지관리</a:t>
            </a:r>
            <a:r>
              <a:rPr lang="en-US" altLang="ko-KR" dirty="0" smtClean="0"/>
              <a:t>: apt-get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33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(1)</a:t>
            </a:r>
            <a:r>
              <a:rPr lang="ko-KR" altLang="en-US" dirty="0"/>
              <a:t> 명령어도움말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587" y="3169774"/>
            <a:ext cx="6524625" cy="23622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87" y="1704134"/>
            <a:ext cx="6730281" cy="10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(2)</a:t>
            </a:r>
            <a:r>
              <a:rPr lang="ko-KR" altLang="en-US" dirty="0" smtClean="0"/>
              <a:t>파일 및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관리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221" y="1768309"/>
            <a:ext cx="6732214" cy="34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(2)</a:t>
            </a:r>
            <a:r>
              <a:rPr lang="ko-KR" altLang="en-US" dirty="0"/>
              <a:t>파일 및 </a:t>
            </a:r>
            <a:r>
              <a:rPr lang="ko-KR" altLang="en-US" dirty="0" err="1"/>
              <a:t>디렉토리</a:t>
            </a:r>
            <a:r>
              <a:rPr lang="ko-KR" altLang="en-US" dirty="0"/>
              <a:t> 관리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732449"/>
            <a:ext cx="7334250" cy="474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9176" y="1943100"/>
            <a:ext cx="35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FF00"/>
                </a:solidFill>
              </a:rPr>
              <a:t>현재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출력 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(/root/home)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3118" y="2306598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FF00"/>
                </a:solidFill>
              </a:rPr>
              <a:t>현재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디렉토리에서의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파일 및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출력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1718" y="2631996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‘-al’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옵션 추가로 전체 파일 리스트 출력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3518" y="3841770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‘test1’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이라는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생성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8731" y="4692918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‘test1’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이라는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디렉토리로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이동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3518" y="5399901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FF00"/>
                </a:solidFill>
              </a:rPr>
              <a:t>상위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상대경로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)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로 이동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0118" y="5904299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FF00"/>
                </a:solidFill>
              </a:rPr>
              <a:t>현재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하위의 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‘test1‘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삭제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(2)</a:t>
            </a:r>
            <a:r>
              <a:rPr lang="ko-KR" altLang="en-US" dirty="0"/>
              <a:t>파일 및 </a:t>
            </a:r>
            <a:r>
              <a:rPr lang="ko-KR" altLang="en-US" dirty="0" err="1"/>
              <a:t>디렉토리</a:t>
            </a:r>
            <a:r>
              <a:rPr lang="ko-KR" altLang="en-US" dirty="0"/>
              <a:t> 관리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732449"/>
            <a:ext cx="7258050" cy="16478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3398223"/>
            <a:ext cx="7315200" cy="3228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3518" y="2464937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FF00"/>
                </a:solidFill>
              </a:rPr>
              <a:t>현재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디렏토리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하위의 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‘test1’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삭제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3518" y="3961562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‘test1’. ‘test2’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생성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 flipH="1">
            <a:off x="3854450" y="4254500"/>
            <a:ext cx="2000250" cy="442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352800" y="4715426"/>
            <a:ext cx="100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53025" y="4663400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‘ex1.c’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파일을 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test1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디렉토리에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복사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5825" y="5349299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‘ex1.c’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파일을 </a:t>
            </a:r>
            <a:r>
              <a:rPr lang="en-US" altLang="ko-KR" sz="1200" b="1" dirty="0" smtClean="0">
                <a:solidFill>
                  <a:srgbClr val="FFFF00"/>
                </a:solidFill>
              </a:rPr>
              <a:t>test2 </a:t>
            </a:r>
            <a:r>
              <a:rPr lang="ko-KR" altLang="en-US" sz="1200" b="1" dirty="0" err="1" smtClean="0">
                <a:solidFill>
                  <a:srgbClr val="FFFF00"/>
                </a:solidFill>
              </a:rPr>
              <a:t>디렉토리로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이동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3434" y="6182967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‘ex1.c’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파일을 삭제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(2)</a:t>
            </a:r>
            <a:r>
              <a:rPr lang="ko-KR" altLang="en-US" dirty="0"/>
              <a:t> 파일 및 </a:t>
            </a:r>
            <a:r>
              <a:rPr lang="ko-KR" altLang="en-US" dirty="0" err="1"/>
              <a:t>디렉토리</a:t>
            </a:r>
            <a:r>
              <a:rPr lang="ko-KR" altLang="en-US" dirty="0"/>
              <a:t> 관리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37" y="1580050"/>
            <a:ext cx="7315200" cy="1857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3425" y="1831399"/>
            <a:ext cx="4649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</a:rPr>
              <a:t>‘ex1.c’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파일의 내용 출력</a:t>
            </a:r>
            <a:endParaRPr lang="ko-KR" alt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(3)</a:t>
            </a:r>
            <a:r>
              <a:rPr lang="ko-KR" altLang="en-US" dirty="0" smtClean="0"/>
              <a:t>프로세스 관리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136" y="1651794"/>
            <a:ext cx="7261437" cy="17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(4)</a:t>
            </a:r>
            <a:r>
              <a:rPr lang="ko-KR" altLang="en-US" dirty="0" smtClean="0"/>
              <a:t>검색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732448"/>
            <a:ext cx="6958264" cy="74405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2895049"/>
            <a:ext cx="73056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슬레이트">
  <a:themeElements>
    <a:clrScheme name="슬레이트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슬레이트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슬레이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TC104033929[[fn=슬레이트]]</Template>
  <TotalTime>1535</TotalTime>
  <Words>289</Words>
  <Application>Microsoft Office PowerPoint</Application>
  <PresentationFormat>와이드스크린</PresentationFormat>
  <Paragraphs>46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돋움</vt:lpstr>
      <vt:lpstr>Calisto MT</vt:lpstr>
      <vt:lpstr>Trebuchet MS</vt:lpstr>
      <vt:lpstr>Wingdings 2</vt:lpstr>
      <vt:lpstr>슬레이트</vt:lpstr>
      <vt:lpstr>리눅스 명령어 실습 </vt:lpstr>
      <vt:lpstr>리눅스 명령어</vt:lpstr>
      <vt:lpstr>(1) 명령어도움말</vt:lpstr>
      <vt:lpstr>(2)파일 및 디렉토리 관리</vt:lpstr>
      <vt:lpstr>(2)파일 및 디렉토리 관리</vt:lpstr>
      <vt:lpstr>(2)파일 및 디렉토리 관리</vt:lpstr>
      <vt:lpstr>(2) 파일 및 디렉토리 관리</vt:lpstr>
      <vt:lpstr>(3)프로세스 관리</vt:lpstr>
      <vt:lpstr>(4)검색 </vt:lpstr>
      <vt:lpstr>(5)네트워크 관리</vt:lpstr>
      <vt:lpstr>(6)압축 및 해제</vt:lpstr>
      <vt:lpstr>(7)패키지 관리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Lee</cp:lastModifiedBy>
  <cp:revision>72</cp:revision>
  <dcterms:created xsi:type="dcterms:W3CDTF">2014-09-02T05:45:50Z</dcterms:created>
  <dcterms:modified xsi:type="dcterms:W3CDTF">2014-09-29T04:43:20Z</dcterms:modified>
</cp:coreProperties>
</file>